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455" r:id="rId60"/>
    <p:sldId id="456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6" r:id="rId71"/>
    <p:sldId id="467" r:id="rId72"/>
    <p:sldId id="325" r:id="rId7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080/javaexp/gr2_kkb/user_w_kb_NocticeBoard.html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92.168.4.90:7080/project02/gr2_lhj/main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477000" y="515620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319644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600" cy="5864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58940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/>
          <p:cNvSpPr txBox="1"/>
          <p:nvPr/>
        </p:nvSpPr>
        <p:spPr>
          <a:xfrm>
            <a:off x="6841067" y="643392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  <p:extLst>
      <p:ext uri="{BB962C8B-B14F-4D97-AF65-F5344CB8AC3E}">
        <p14:creationId xmlns:p14="http://schemas.microsoft.com/office/powerpoint/2010/main" val="3702222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904683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559927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703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9088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22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287760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32438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2282489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1219199" y="6366934"/>
            <a:ext cx="95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</a:t>
            </a:r>
            <a:r>
              <a:rPr lang="en-US" altLang="ko-KR" dirty="0" smtClean="0">
                <a:hlinkClick r:id="rId3"/>
              </a:rPr>
              <a:t>://</a:t>
            </a:r>
            <a:r>
              <a:rPr lang="en-US" altLang="ko-KR" dirty="0" smtClean="0">
                <a:hlinkClick r:id="rId4"/>
              </a:rPr>
              <a:t>192.168.4.90:7080/</a:t>
            </a:r>
            <a:r>
              <a:rPr lang="en-US" altLang="ko-KR" dirty="0" smtClean="0">
                <a:hlinkClick r:id="rId3"/>
              </a:rPr>
              <a:t>javaexp/gr2_kkb/user_w_kb_NocticeBoard.html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87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78354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1743</Words>
  <Application>Microsoft Office PowerPoint</Application>
  <PresentationFormat>사용자 지정</PresentationFormat>
  <Paragraphs>735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71</vt:i4>
      </vt:variant>
    </vt:vector>
  </HeadingPairs>
  <TitlesOfParts>
    <vt:vector size="73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 및 개선사항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67</cp:revision>
  <dcterms:created xsi:type="dcterms:W3CDTF">2020-02-04T14:16:01Z</dcterms:created>
  <dcterms:modified xsi:type="dcterms:W3CDTF">2020-02-18T07:35:02Z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